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0A44D3AA-E2B1-475C-9D12-87D8737B46C0}"/>
    <pc:docChg chg="undo custSel modSld">
      <pc:chgData name="Inez van der Velde" userId="c708d8fa419fe580" providerId="LiveId" clId="{0A44D3AA-E2B1-475C-9D12-87D8737B46C0}" dt="2018-12-19T19:59:32.476" v="1047" actId="1076"/>
      <pc:docMkLst>
        <pc:docMk/>
      </pc:docMkLst>
      <pc:sldChg chg="addSp modSp">
        <pc:chgData name="Inez van der Velde" userId="c708d8fa419fe580" providerId="LiveId" clId="{0A44D3AA-E2B1-475C-9D12-87D8737B46C0}" dt="2018-12-19T19:59:32.476" v="1047" actId="1076"/>
        <pc:sldMkLst>
          <pc:docMk/>
          <pc:sldMk cId="155304228" sldId="257"/>
        </pc:sldMkLst>
        <pc:spChg chg="mod">
          <ac:chgData name="Inez van der Velde" userId="c708d8fa419fe580" providerId="LiveId" clId="{0A44D3AA-E2B1-475C-9D12-87D8737B46C0}" dt="2018-12-19T17:38:08.440" v="1044" actId="20577"/>
          <ac:spMkLst>
            <pc:docMk/>
            <pc:sldMk cId="155304228" sldId="257"/>
            <ac:spMk id="3" creationId="{39F3DB7C-3399-4593-9EDA-A91B5FD48DCA}"/>
          </ac:spMkLst>
        </pc:spChg>
        <pc:picChg chg="add mod">
          <ac:chgData name="Inez van der Velde" userId="c708d8fa419fe580" providerId="LiveId" clId="{0A44D3AA-E2B1-475C-9D12-87D8737B46C0}" dt="2018-12-19T19:59:32.476" v="1047" actId="1076"/>
          <ac:picMkLst>
            <pc:docMk/>
            <pc:sldMk cId="155304228" sldId="257"/>
            <ac:picMk id="1026" creationId="{D1A21BE8-6CC7-4062-8D59-213ED68FC9FE}"/>
          </ac:picMkLst>
        </pc:picChg>
      </pc:sldChg>
      <pc:sldChg chg="addSp delSp modSp mod setBg modAnim">
        <pc:chgData name="Inez van der Velde" userId="c708d8fa419fe580" providerId="LiveId" clId="{0A44D3AA-E2B1-475C-9D12-87D8737B46C0}" dt="2018-12-17T12:15:48.750" v="912" actId="1076"/>
        <pc:sldMkLst>
          <pc:docMk/>
          <pc:sldMk cId="321632583" sldId="258"/>
        </pc:sldMkLst>
        <pc:spChg chg="mod">
          <ac:chgData name="Inez van der Velde" userId="c708d8fa419fe580" providerId="LiveId" clId="{0A44D3AA-E2B1-475C-9D12-87D8737B46C0}" dt="2018-12-09T11:30:27.571" v="766" actId="26606"/>
          <ac:spMkLst>
            <pc:docMk/>
            <pc:sldMk cId="321632583" sldId="258"/>
            <ac:spMk id="2" creationId="{76EC4043-540E-4DDC-BEF9-B168EE4E7C5D}"/>
          </ac:spMkLst>
        </pc:spChg>
        <pc:spChg chg="mod ord">
          <ac:chgData name="Inez van der Velde" userId="c708d8fa419fe580" providerId="LiveId" clId="{0A44D3AA-E2B1-475C-9D12-87D8737B46C0}" dt="2018-12-09T11:31:07.029" v="824" actId="14100"/>
          <ac:spMkLst>
            <pc:docMk/>
            <pc:sldMk cId="321632583" sldId="258"/>
            <ac:spMk id="3" creationId="{3684E031-9334-4185-82F9-F80D88D4E337}"/>
          </ac:spMkLst>
        </pc:spChg>
        <pc:spChg chg="add del">
          <ac:chgData name="Inez van der Velde" userId="c708d8fa419fe580" providerId="LiveId" clId="{0A44D3AA-E2B1-475C-9D12-87D8737B46C0}" dt="2018-12-09T11:30:25.062" v="763" actId="26606"/>
          <ac:spMkLst>
            <pc:docMk/>
            <pc:sldMk cId="321632583" sldId="258"/>
            <ac:spMk id="25" creationId="{1FA181AD-765A-43F0-9DBA-84F343818740}"/>
          </ac:spMkLst>
        </pc:spChg>
        <pc:spChg chg="add del">
          <ac:chgData name="Inez van der Velde" userId="c708d8fa419fe580" providerId="LiveId" clId="{0A44D3AA-E2B1-475C-9D12-87D8737B46C0}" dt="2018-12-09T11:30:25.062" v="763" actId="26606"/>
          <ac:spMkLst>
            <pc:docMk/>
            <pc:sldMk cId="321632583" sldId="258"/>
            <ac:spMk id="27" creationId="{1916EC6B-AF43-449D-9F6A-153BF8C80E81}"/>
          </ac:spMkLst>
        </pc:spChg>
        <pc:spChg chg="add del">
          <ac:chgData name="Inez van der Velde" userId="c708d8fa419fe580" providerId="LiveId" clId="{0A44D3AA-E2B1-475C-9D12-87D8737B46C0}" dt="2018-12-09T11:30:25.062" v="763" actId="26606"/>
          <ac:spMkLst>
            <pc:docMk/>
            <pc:sldMk cId="321632583" sldId="258"/>
            <ac:spMk id="29" creationId="{A530051A-59CB-4ACF-BCD6-37A2C139A3BF}"/>
          </ac:spMkLst>
        </pc:spChg>
        <pc:spChg chg="add del">
          <ac:chgData name="Inez van der Velde" userId="c708d8fa419fe580" providerId="LiveId" clId="{0A44D3AA-E2B1-475C-9D12-87D8737B46C0}" dt="2018-12-09T11:30:27.564" v="765" actId="26606"/>
          <ac:spMkLst>
            <pc:docMk/>
            <pc:sldMk cId="321632583" sldId="258"/>
            <ac:spMk id="31" creationId="{E7F0B04F-9887-478F-B1F0-5B28D467D121}"/>
          </ac:spMkLst>
        </pc:spChg>
        <pc:spChg chg="add del">
          <ac:chgData name="Inez van der Velde" userId="c708d8fa419fe580" providerId="LiveId" clId="{0A44D3AA-E2B1-475C-9D12-87D8737B46C0}" dt="2018-12-09T11:30:27.564" v="765" actId="26606"/>
          <ac:spMkLst>
            <pc:docMk/>
            <pc:sldMk cId="321632583" sldId="258"/>
            <ac:spMk id="32" creationId="{054F317B-4EA9-4C94-9EF8-020431E3978E}"/>
          </ac:spMkLst>
        </pc:spChg>
        <pc:spChg chg="add">
          <ac:chgData name="Inez van der Velde" userId="c708d8fa419fe580" providerId="LiveId" clId="{0A44D3AA-E2B1-475C-9D12-87D8737B46C0}" dt="2018-12-09T11:30:27.571" v="766" actId="26606"/>
          <ac:spMkLst>
            <pc:docMk/>
            <pc:sldMk cId="321632583" sldId="258"/>
            <ac:spMk id="34" creationId="{1FA181AD-765A-43F0-9DBA-84F343818740}"/>
          </ac:spMkLst>
        </pc:spChg>
        <pc:spChg chg="add">
          <ac:chgData name="Inez van der Velde" userId="c708d8fa419fe580" providerId="LiveId" clId="{0A44D3AA-E2B1-475C-9D12-87D8737B46C0}" dt="2018-12-09T11:30:27.571" v="766" actId="26606"/>
          <ac:spMkLst>
            <pc:docMk/>
            <pc:sldMk cId="321632583" sldId="258"/>
            <ac:spMk id="35" creationId="{1916EC6B-AF43-449D-9F6A-153BF8C80E81}"/>
          </ac:spMkLst>
        </pc:spChg>
        <pc:spChg chg="add">
          <ac:chgData name="Inez van der Velde" userId="c708d8fa419fe580" providerId="LiveId" clId="{0A44D3AA-E2B1-475C-9D12-87D8737B46C0}" dt="2018-12-09T11:30:27.571" v="766" actId="26606"/>
          <ac:spMkLst>
            <pc:docMk/>
            <pc:sldMk cId="321632583" sldId="258"/>
            <ac:spMk id="36" creationId="{A530051A-59CB-4ACF-BCD6-37A2C139A3BF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71" creationId="{19080B67-B754-42DD-A48D-9F9825B8BC74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73" creationId="{9C27EDFD-C02F-4070-BDA1-2A0746244CA9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75" creationId="{3ED1230F-A795-4397-9AB6-7FDC98B726BF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77" creationId="{41182216-581B-4394-806B-79D6D40614F7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79" creationId="{1678ABD2-2F95-4A50-936B-1A18BD7ED4EF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81" creationId="{04C78D19-92E9-4BAF-986C-B007349BE667}"/>
          </ac:spMkLst>
        </pc:spChg>
        <pc:spChg chg="add del">
          <ac:chgData name="Inez van der Velde" userId="c708d8fa419fe580" providerId="LiveId" clId="{0A44D3AA-E2B1-475C-9D12-87D8737B46C0}" dt="2018-12-09T11:29:28.789" v="744" actId="26606"/>
          <ac:spMkLst>
            <pc:docMk/>
            <pc:sldMk cId="321632583" sldId="258"/>
            <ac:spMk id="83" creationId="{DEEF1D81-170C-4CAD-9246-D18D8D4501E0}"/>
          </ac:spMkLst>
        </pc:spChg>
        <pc:spChg chg="add del">
          <ac:chgData name="Inez van der Velde" userId="c708d8fa419fe580" providerId="LiveId" clId="{0A44D3AA-E2B1-475C-9D12-87D8737B46C0}" dt="2018-12-09T11:30:01.536" v="751" actId="26606"/>
          <ac:spMkLst>
            <pc:docMk/>
            <pc:sldMk cId="321632583" sldId="258"/>
            <ac:spMk id="1028" creationId="{F369FDCD-F584-4986-A2C9-113681584463}"/>
          </ac:spMkLst>
        </pc:spChg>
        <pc:spChg chg="add del">
          <ac:chgData name="Inez van der Velde" userId="c708d8fa419fe580" providerId="LiveId" clId="{0A44D3AA-E2B1-475C-9D12-87D8737B46C0}" dt="2018-12-09T11:30:01.536" v="751" actId="26606"/>
          <ac:spMkLst>
            <pc:docMk/>
            <pc:sldMk cId="321632583" sldId="258"/>
            <ac:spMk id="1029" creationId="{14E53EF6-D3F7-4F57-935F-D8D7AD462DB8}"/>
          </ac:spMkLst>
        </pc:spChg>
        <pc:spChg chg="add del">
          <ac:chgData name="Inez van der Velde" userId="c708d8fa419fe580" providerId="LiveId" clId="{0A44D3AA-E2B1-475C-9D12-87D8737B46C0}" dt="2018-12-09T11:30:01.536" v="751" actId="26606"/>
          <ac:spMkLst>
            <pc:docMk/>
            <pc:sldMk cId="321632583" sldId="258"/>
            <ac:spMk id="1030" creationId="{B7D77770-C668-4AE3-B353-154495A63FAB}"/>
          </ac:spMkLst>
        </pc:spChg>
        <pc:spChg chg="add del">
          <ac:chgData name="Inez van der Velde" userId="c708d8fa419fe580" providerId="LiveId" clId="{0A44D3AA-E2B1-475C-9D12-87D8737B46C0}" dt="2018-12-09T11:30:01.536" v="751" actId="26606"/>
          <ac:spMkLst>
            <pc:docMk/>
            <pc:sldMk cId="321632583" sldId="258"/>
            <ac:spMk id="1031" creationId="{B059F4A9-1423-4EA6-AE91-F407A2B39B81}"/>
          </ac:spMkLst>
        </pc:spChg>
        <pc:spChg chg="add del">
          <ac:chgData name="Inez van der Velde" userId="c708d8fa419fe580" providerId="LiveId" clId="{0A44D3AA-E2B1-475C-9D12-87D8737B46C0}" dt="2018-12-09T11:30:01.536" v="751" actId="26606"/>
          <ac:spMkLst>
            <pc:docMk/>
            <pc:sldMk cId="321632583" sldId="258"/>
            <ac:spMk id="1032" creationId="{72A0934C-4ECD-4447-AA40-F3384968C7F5}"/>
          </ac:spMkLst>
        </pc:spChg>
        <pc:picChg chg="add del mod ord">
          <ac:chgData name="Inez van der Velde" userId="c708d8fa419fe580" providerId="LiveId" clId="{0A44D3AA-E2B1-475C-9D12-87D8737B46C0}" dt="2018-12-09T11:30:16.862" v="760" actId="478"/>
          <ac:picMkLst>
            <pc:docMk/>
            <pc:sldMk cId="321632583" sldId="258"/>
            <ac:picMk id="5" creationId="{21381F9F-171B-4405-9381-A1BA78DF3B2E}"/>
          </ac:picMkLst>
        </pc:picChg>
        <pc:picChg chg="add del">
          <ac:chgData name="Inez van der Velde" userId="c708d8fa419fe580" providerId="LiveId" clId="{0A44D3AA-E2B1-475C-9D12-87D8737B46C0}" dt="2018-12-09T11:29:59.599" v="749" actId="14100"/>
          <ac:picMkLst>
            <pc:docMk/>
            <pc:sldMk cId="321632583" sldId="258"/>
            <ac:picMk id="19" creationId="{6DFB2EFD-3728-4170-9AD8-A2EEE26A0D09}"/>
          </ac:picMkLst>
        </pc:picChg>
        <pc:picChg chg="add mod">
          <ac:chgData name="Inez van der Velde" userId="c708d8fa419fe580" providerId="LiveId" clId="{0A44D3AA-E2B1-475C-9D12-87D8737B46C0}" dt="2018-12-09T11:30:27.571" v="766" actId="26606"/>
          <ac:picMkLst>
            <pc:docMk/>
            <pc:sldMk cId="321632583" sldId="258"/>
            <ac:picMk id="20" creationId="{06DFDA25-1D5B-4E6A-961B-9CB5A3B58967}"/>
          </ac:picMkLst>
        </pc:picChg>
        <pc:picChg chg="add del mod">
          <ac:chgData name="Inez van der Velde" userId="c708d8fa419fe580" providerId="LiveId" clId="{0A44D3AA-E2B1-475C-9D12-87D8737B46C0}" dt="2018-12-09T11:30:13.021" v="759" actId="14100"/>
          <ac:picMkLst>
            <pc:docMk/>
            <pc:sldMk cId="321632583" sldId="258"/>
            <ac:picMk id="1026" creationId="{3CDDF79F-D4AE-4D0F-89DE-7A2832BD0755}"/>
          </ac:picMkLst>
        </pc:picChg>
      </pc:sldChg>
      <pc:sldChg chg="modAnim">
        <pc:chgData name="Inez van der Velde" userId="c708d8fa419fe580" providerId="LiveId" clId="{0A44D3AA-E2B1-475C-9D12-87D8737B46C0}" dt="2018-12-17T12:16:16.912" v="920" actId="1076"/>
        <pc:sldMkLst>
          <pc:docMk/>
          <pc:sldMk cId="4021760540" sldId="259"/>
        </pc:sldMkLst>
      </pc:sldChg>
      <pc:sldChg chg="modAnim">
        <pc:chgData name="Inez van der Velde" userId="c708d8fa419fe580" providerId="LiveId" clId="{0A44D3AA-E2B1-475C-9D12-87D8737B46C0}" dt="2018-12-17T12:16:31.277" v="924" actId="1076"/>
        <pc:sldMkLst>
          <pc:docMk/>
          <pc:sldMk cId="298916122" sldId="260"/>
        </pc:sldMkLst>
      </pc:sldChg>
      <pc:sldChg chg="modAnim">
        <pc:chgData name="Inez van der Velde" userId="c708d8fa419fe580" providerId="LiveId" clId="{0A44D3AA-E2B1-475C-9D12-87D8737B46C0}" dt="2018-12-17T12:17:03.541" v="932" actId="1076"/>
        <pc:sldMkLst>
          <pc:docMk/>
          <pc:sldMk cId="1142993990" sldId="261"/>
        </pc:sldMkLst>
      </pc:sldChg>
      <pc:sldChg chg="modSp">
        <pc:chgData name="Inez van der Velde" userId="c708d8fa419fe580" providerId="LiveId" clId="{0A44D3AA-E2B1-475C-9D12-87D8737B46C0}" dt="2018-12-19T17:37:35.331" v="1021" actId="20577"/>
        <pc:sldMkLst>
          <pc:docMk/>
          <pc:sldMk cId="3665867050" sldId="264"/>
        </pc:sldMkLst>
        <pc:spChg chg="mod">
          <ac:chgData name="Inez van der Velde" userId="c708d8fa419fe580" providerId="LiveId" clId="{0A44D3AA-E2B1-475C-9D12-87D8737B46C0}" dt="2018-12-19T17:37:35.331" v="1021" actId="20577"/>
          <ac:spMkLst>
            <pc:docMk/>
            <pc:sldMk cId="3665867050" sldId="264"/>
            <ac:spMk id="3" creationId="{1E70FDD2-452D-4CF7-A6CC-15642484C982}"/>
          </ac:spMkLst>
        </pc:spChg>
      </pc:sldChg>
      <pc:sldChg chg="addSp delSp modSp mod setBg">
        <pc:chgData name="Inez van der Velde" userId="c708d8fa419fe580" providerId="LiveId" clId="{0A44D3AA-E2B1-475C-9D12-87D8737B46C0}" dt="2018-12-17T12:21:26.289" v="997" actId="1076"/>
        <pc:sldMkLst>
          <pc:docMk/>
          <pc:sldMk cId="654381597" sldId="265"/>
        </pc:sldMkLst>
        <pc:spChg chg="mo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2" creationId="{B4DBB70B-1E80-4353-AE83-B13EF81CDBF4}"/>
          </ac:spMkLst>
        </pc:spChg>
        <pc:spChg chg="del mod">
          <ac:chgData name="Inez van der Velde" userId="c708d8fa419fe580" providerId="LiveId" clId="{0A44D3AA-E2B1-475C-9D12-87D8737B46C0}" dt="2018-12-17T12:17:32.163" v="990" actId="478"/>
          <ac:spMkLst>
            <pc:docMk/>
            <pc:sldMk cId="654381597" sldId="265"/>
            <ac:spMk id="3" creationId="{3FDE26FA-86A7-4190-8AC6-985F37472CCD}"/>
          </ac:spMkLst>
        </pc:spChg>
        <pc:spChg chg="ad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9" creationId="{0E830057-F4EE-412A-8526-36BE1CE18C85}"/>
          </ac:spMkLst>
        </pc:spChg>
        <pc:spChg chg="ad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11" creationId="{BAAEBA82-E2D4-4653-AEE3-E95B330DDA21}"/>
          </ac:spMkLst>
        </pc:spChg>
        <pc:spChg chg="ad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13" creationId="{2386509E-DAF8-4DA0-B09B-FA3FB341C2BC}"/>
          </ac:spMkLst>
        </pc:spChg>
        <pc:spChg chg="ad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15" creationId="{44E11946-6976-4B44-971A-07BFBE9544A6}"/>
          </ac:spMkLst>
        </pc:spChg>
        <pc:spChg chg="ad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17" creationId="{C02088CA-246D-446F-9AA8-73C982D661E1}"/>
          </ac:spMkLst>
        </pc:spChg>
        <pc:spChg chg="add">
          <ac:chgData name="Inez van der Velde" userId="c708d8fa419fe580" providerId="LiveId" clId="{0A44D3AA-E2B1-475C-9D12-87D8737B46C0}" dt="2018-12-17T12:21:13.002" v="993" actId="26606"/>
          <ac:spMkLst>
            <pc:docMk/>
            <pc:sldMk cId="654381597" sldId="265"/>
            <ac:spMk id="19" creationId="{78930791-7D41-4CB3-8769-AA51FC9DC2FB}"/>
          </ac:spMkLst>
        </pc:spChg>
        <pc:picChg chg="add mod">
          <ac:chgData name="Inez van der Velde" userId="c708d8fa419fe580" providerId="LiveId" clId="{0A44D3AA-E2B1-475C-9D12-87D8737B46C0}" dt="2018-12-17T12:21:26.289" v="997" actId="1076"/>
          <ac:picMkLst>
            <pc:docMk/>
            <pc:sldMk cId="654381597" sldId="265"/>
            <ac:picMk id="4" creationId="{264DBAA5-FEF9-4227-87BE-E75271F1F4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86191B5-2583-4B3E-B008-3E5A37614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nademing, Inademing Masker, AÃ«rosol, AÃ«rosol Masker">
            <a:extLst>
              <a:ext uri="{FF2B5EF4-FFF2-40B4-BE49-F238E27FC236}">
                <a16:creationId xmlns:a16="http://schemas.microsoft.com/office/drawing/2014/main" id="{43E87250-CB84-4C6A-8BE0-E35371EEF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79"/>
          <a:stretch/>
        </p:blipFill>
        <p:spPr bwMode="auto">
          <a:xfrm>
            <a:off x="446534" y="723899"/>
            <a:ext cx="7498616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9C7CFDB-8577-4539-8795-F8B34A30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BFC7D4-7DDD-47E8-B7F3-872507DF0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0" y="1419225"/>
            <a:ext cx="3515360" cy="208586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ziektebeelden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2B8E7D-D2CF-413D-BBC8-F7F1DB666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0" y="3505094"/>
            <a:ext cx="3081576" cy="17336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W18mz/</a:t>
            </a:r>
            <a:r>
              <a:rPr lang="nl-NL" dirty="0" err="1">
                <a:solidFill>
                  <a:srgbClr val="FFFFFF"/>
                </a:solidFill>
              </a:rPr>
              <a:t>pw</a:t>
            </a:r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Les 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95C4DB5-1B45-490F-A51B-23C9B9A43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3C20DDE-67DF-47CA-B658-875EA5D81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A56B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B4ED93-D6A4-4A1D-9CA7-A0549AB6D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318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F366F-3724-458C-BA85-F0744145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F3DB7C-3399-4593-9EDA-A91B5FD4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Kinderziekten</a:t>
            </a:r>
          </a:p>
          <a:p>
            <a:r>
              <a:rPr lang="nl-NL" dirty="0">
                <a:solidFill>
                  <a:schemeClr val="tx1"/>
                </a:solidFill>
              </a:rPr>
              <a:t>Hersenvliesontsteking </a:t>
            </a:r>
          </a:p>
          <a:p>
            <a:r>
              <a:rPr lang="nl-NL" dirty="0">
                <a:solidFill>
                  <a:schemeClr val="tx1"/>
                </a:solidFill>
              </a:rPr>
              <a:t>Inentingsprogramma</a:t>
            </a:r>
          </a:p>
          <a:p>
            <a:r>
              <a:rPr lang="nl-NL" dirty="0">
                <a:solidFill>
                  <a:schemeClr val="tx1"/>
                </a:solidFill>
              </a:rPr>
              <a:t>Ziekte van Huntington</a:t>
            </a:r>
          </a:p>
          <a:p>
            <a:r>
              <a:rPr lang="nl-NL" dirty="0">
                <a:solidFill>
                  <a:schemeClr val="tx1"/>
                </a:solidFill>
              </a:rPr>
              <a:t>Huiswerk</a:t>
            </a:r>
          </a:p>
          <a:p>
            <a:r>
              <a:rPr lang="nl-NL" dirty="0">
                <a:solidFill>
                  <a:schemeClr val="tx1"/>
                </a:solidFill>
              </a:rPr>
              <a:t>Kerstactiviteit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Paragraaf: 3.4 en 3.5</a:t>
            </a:r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D1A21BE8-6CC7-4062-8D59-213ED68FC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439" y="3261263"/>
            <a:ext cx="2094865" cy="25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0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4">
            <a:extLst>
              <a:ext uri="{FF2B5EF4-FFF2-40B4-BE49-F238E27FC236}">
                <a16:creationId xmlns:a16="http://schemas.microsoft.com/office/drawing/2014/main" id="{1FA181AD-765A-43F0-9DBA-84F343818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1916EC6B-AF43-449D-9F6A-153BF8C80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14407"/>
            <a:ext cx="750779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EC4043-540E-4DDC-BEF9-B168EE4E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50" y="702156"/>
            <a:ext cx="7208958" cy="1013800"/>
          </a:xfrm>
        </p:spPr>
        <p:txBody>
          <a:bodyPr>
            <a:normAutofit/>
          </a:bodyPr>
          <a:lstStyle/>
          <a:p>
            <a:r>
              <a:rPr lang="nl-NL" dirty="0"/>
              <a:t>kinderziekten</a:t>
            </a:r>
          </a:p>
        </p:txBody>
      </p:sp>
      <p:pic>
        <p:nvPicPr>
          <p:cNvPr id="20" name="Picture 2" descr="Afbeeldingsresultaat voor woordweb">
            <a:extLst>
              <a:ext uri="{FF2B5EF4-FFF2-40B4-BE49-F238E27FC236}">
                <a16:creationId xmlns:a16="http://schemas.microsoft.com/office/drawing/2014/main" id="{06DFDA25-1D5B-4E6A-961B-9CB5A3B58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47" y="2645485"/>
            <a:ext cx="2845090" cy="162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4E031-9334-4185-82F9-F80D88D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476" y="2180496"/>
            <a:ext cx="7432147" cy="404568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Bof, kinkhoest, mazelen, rodehond, roodvonk, waterpokken, vijfde ziekte en zesde ziekte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8 groepjes (2/3 personen per groepje)</a:t>
            </a:r>
          </a:p>
          <a:p>
            <a:r>
              <a:rPr lang="nl-NL" dirty="0">
                <a:solidFill>
                  <a:schemeClr val="tx1"/>
                </a:solidFill>
              </a:rPr>
              <a:t>Maak een woordweb over één van de ziekten (10 min.)</a:t>
            </a:r>
          </a:p>
          <a:p>
            <a:r>
              <a:rPr lang="nl-NL" dirty="0">
                <a:solidFill>
                  <a:schemeClr val="tx1"/>
                </a:solidFill>
              </a:rPr>
              <a:t>Gebruik: boek, internet</a:t>
            </a:r>
          </a:p>
          <a:p>
            <a:r>
              <a:rPr lang="nl-NL" dirty="0">
                <a:solidFill>
                  <a:schemeClr val="tx1"/>
                </a:solidFill>
              </a:rPr>
              <a:t>Geef het woordweb door (2 min. per woordweb per groepje, totaal 16 min.)</a:t>
            </a:r>
          </a:p>
          <a:p>
            <a:r>
              <a:rPr lang="nl-NL" dirty="0">
                <a:solidFill>
                  <a:schemeClr val="tx1"/>
                </a:solidFill>
              </a:rPr>
              <a:t>Bekijk met je groepje het </a:t>
            </a:r>
            <a:r>
              <a:rPr lang="nl-NL" dirty="0" err="1">
                <a:solidFill>
                  <a:schemeClr val="tx1"/>
                </a:solidFill>
              </a:rPr>
              <a:t>woorweb</a:t>
            </a:r>
            <a:r>
              <a:rPr lang="nl-NL" dirty="0">
                <a:solidFill>
                  <a:schemeClr val="tx1"/>
                </a:solidFill>
              </a:rPr>
              <a:t>/lees op/wat begrijp je en wat niet/stel vragen aan je groepsleden etc.</a:t>
            </a:r>
          </a:p>
          <a:p>
            <a:r>
              <a:rPr lang="nl-NL" dirty="0">
                <a:solidFill>
                  <a:schemeClr val="tx1"/>
                </a:solidFill>
              </a:rPr>
              <a:t>Je bent klaar wanneer je alle </a:t>
            </a:r>
            <a:r>
              <a:rPr lang="nl-NL" dirty="0" err="1">
                <a:solidFill>
                  <a:schemeClr val="tx1"/>
                </a:solidFill>
              </a:rPr>
              <a:t>woorwebs</a:t>
            </a:r>
            <a:r>
              <a:rPr lang="nl-NL" dirty="0">
                <a:solidFill>
                  <a:schemeClr val="tx1"/>
                </a:solidFill>
              </a:rPr>
              <a:t> hebt gehad</a:t>
            </a:r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A530051A-59CB-4ACF-BCD6-37A2C139A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6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9EB53-AC5B-4371-8930-E296832A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hersenvliesontsteking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F0B04F-9887-478F-B1F0-5B28D467D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Afbeeldingsresultaat voor hersenvliesontsteking">
            <a:extLst>
              <a:ext uri="{FF2B5EF4-FFF2-40B4-BE49-F238E27FC236}">
                <a16:creationId xmlns:a16="http://schemas.microsoft.com/office/drawing/2014/main" id="{D3783C1F-DD1B-4547-802A-FA852F494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925568"/>
            <a:ext cx="3305175" cy="252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F67873-7788-4DE5-AA48-902B5A64F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Ook wel meningitis</a:t>
            </a:r>
          </a:p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Veroorzaakt door: virussen, bacteriën, schimmels</a:t>
            </a:r>
          </a:p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Ontsteking van de beschermende laag van de hersenen</a:t>
            </a:r>
          </a:p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Risicovol </a:t>
            </a:r>
          </a:p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Gaat vanzelf over / antibiotica</a:t>
            </a:r>
          </a:p>
          <a:p>
            <a:pPr marL="0" indent="0">
              <a:buClr>
                <a:srgbClr val="F2A62B"/>
              </a:buClr>
              <a:buNone/>
            </a:pPr>
            <a:r>
              <a:rPr lang="nl-NL" dirty="0">
                <a:solidFill>
                  <a:schemeClr val="tx1"/>
                </a:solidFill>
              </a:rPr>
              <a:t>Symptomen verschillen per leeftijd:</a:t>
            </a:r>
          </a:p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Zuigeling: o.a. gebolde fontanellen, pijnlijke armen en benen, traag reageren op prikkels etc.</a:t>
            </a:r>
          </a:p>
          <a:p>
            <a:pPr>
              <a:buClr>
                <a:srgbClr val="F2A62B"/>
              </a:buClr>
            </a:pPr>
            <a:r>
              <a:rPr lang="nl-NL" dirty="0">
                <a:solidFill>
                  <a:schemeClr val="tx1"/>
                </a:solidFill>
              </a:rPr>
              <a:t>Volwassen: o.a. stijfheid in nek, koorts, bewustzijnsverlies etc.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4F317B-4EA9-4C94-9EF8-020431E39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F2A6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17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FDED8-5A25-40BF-8676-2F4EF7D6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inentingsprogramma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1431C5-B933-498B-9F94-3D51D8DFA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Planning van vaccinaties voor kinderen</a:t>
            </a:r>
          </a:p>
          <a:p>
            <a:r>
              <a:rPr lang="nl-NL" dirty="0">
                <a:solidFill>
                  <a:schemeClr val="tx1"/>
                </a:solidFill>
              </a:rPr>
              <a:t>Vaccin zorgt voor antistoffen</a:t>
            </a:r>
          </a:p>
          <a:p>
            <a:r>
              <a:rPr lang="nl-NL" dirty="0">
                <a:solidFill>
                  <a:schemeClr val="tx1"/>
                </a:solidFill>
              </a:rPr>
              <a:t>Antistoffen zorgen ervoor dat je niet ziek wordt</a:t>
            </a:r>
          </a:p>
          <a:p>
            <a:r>
              <a:rPr lang="nl-NL" dirty="0">
                <a:solidFill>
                  <a:schemeClr val="tx1"/>
                </a:solidFill>
              </a:rPr>
              <a:t>Vaccinatie is een keuze</a:t>
            </a:r>
          </a:p>
        </p:txBody>
      </p:sp>
      <p:pic>
        <p:nvPicPr>
          <p:cNvPr id="2050" name="Picture 2" descr="Afbeeldingsresultaat voor vaccinatieschema">
            <a:extLst>
              <a:ext uri="{FF2B5EF4-FFF2-40B4-BE49-F238E27FC236}">
                <a16:creationId xmlns:a16="http://schemas.microsoft.com/office/drawing/2014/main" id="{7BC5F20B-9709-4DFE-A93A-AD92EF3F2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776" y="2454640"/>
            <a:ext cx="5378031" cy="313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1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8D7FF-C95F-4607-9A36-8356CDDD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 van </a:t>
            </a:r>
            <a:r>
              <a:rPr lang="nl-NL" dirty="0" err="1"/>
              <a:t>huntington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096F8-16BA-4036-8610-D5F967A2E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9775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Erfelijk</a:t>
            </a:r>
          </a:p>
          <a:p>
            <a:r>
              <a:rPr lang="nl-NL" dirty="0">
                <a:solidFill>
                  <a:schemeClr val="tx1"/>
                </a:solidFill>
              </a:rPr>
              <a:t>Tast delen van de hersenen aan</a:t>
            </a:r>
          </a:p>
          <a:p>
            <a:r>
              <a:rPr lang="nl-NL" dirty="0">
                <a:solidFill>
                  <a:schemeClr val="tx1"/>
                </a:solidFill>
              </a:rPr>
              <a:t>Eerste verschijnselen tussen 35-45 jaar</a:t>
            </a:r>
          </a:p>
          <a:p>
            <a:r>
              <a:rPr lang="nl-NL" dirty="0">
                <a:solidFill>
                  <a:schemeClr val="tx1"/>
                </a:solidFill>
              </a:rPr>
              <a:t>Prognose: 60 jaar</a:t>
            </a:r>
          </a:p>
          <a:p>
            <a:r>
              <a:rPr lang="nl-NL" dirty="0">
                <a:solidFill>
                  <a:schemeClr val="tx1"/>
                </a:solidFill>
              </a:rPr>
              <a:t>Geen medicijn voor remmen/genezen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Moeilijk proces: veranderingen zowel fysiek als mentaal</a:t>
            </a:r>
          </a:p>
          <a:p>
            <a:r>
              <a:rPr lang="nl-NL" dirty="0">
                <a:solidFill>
                  <a:schemeClr val="tx1"/>
                </a:solidFill>
              </a:rPr>
              <a:t>Anderen herkennen je niet meer</a:t>
            </a:r>
          </a:p>
          <a:p>
            <a:r>
              <a:rPr lang="nl-NL" dirty="0">
                <a:solidFill>
                  <a:schemeClr val="tx1"/>
                </a:solidFill>
              </a:rPr>
              <a:t>Veel zorg nodig</a:t>
            </a:r>
          </a:p>
        </p:txBody>
      </p:sp>
    </p:spTree>
    <p:extLst>
      <p:ext uri="{BB962C8B-B14F-4D97-AF65-F5344CB8AC3E}">
        <p14:creationId xmlns:p14="http://schemas.microsoft.com/office/powerpoint/2010/main" val="114299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6130C-5F8C-401F-BA8B-1713701F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 van </a:t>
            </a:r>
            <a:r>
              <a:rPr lang="nl-NL" dirty="0" err="1"/>
              <a:t>huntington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EE1663A7-AFBC-43EC-BC63-FEADBEC4B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515240"/>
              </p:ext>
            </p:extLst>
          </p:nvPr>
        </p:nvGraphicFramePr>
        <p:xfrm>
          <a:off x="581025" y="2181225"/>
          <a:ext cx="11029616" cy="408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808">
                  <a:extLst>
                    <a:ext uri="{9D8B030D-6E8A-4147-A177-3AD203B41FA5}">
                      <a16:colId xmlns:a16="http://schemas.microsoft.com/office/drawing/2014/main" val="566562023"/>
                    </a:ext>
                  </a:extLst>
                </a:gridCol>
                <a:gridCol w="5514808">
                  <a:extLst>
                    <a:ext uri="{9D8B030D-6E8A-4147-A177-3AD203B41FA5}">
                      <a16:colId xmlns:a16="http://schemas.microsoft.com/office/drawing/2014/main" val="2361120165"/>
                    </a:ext>
                  </a:extLst>
                </a:gridCol>
              </a:tblGrid>
              <a:tr h="411012">
                <a:tc>
                  <a:txBody>
                    <a:bodyPr/>
                    <a:lstStyle/>
                    <a:p>
                      <a:r>
                        <a:rPr lang="nl-NL" dirty="0"/>
                        <a:t>Lichamelijk verloop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Psychologisch verloop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39923"/>
                  </a:ext>
                </a:extLst>
              </a:tr>
              <a:tr h="411012">
                <a:tc>
                  <a:txBody>
                    <a:bodyPr/>
                    <a:lstStyle/>
                    <a:p>
                      <a:r>
                        <a:rPr lang="nl-NL" dirty="0"/>
                        <a:t>Rusteloosheid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Vergeetachtigheid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015035"/>
                  </a:ext>
                </a:extLst>
              </a:tr>
              <a:tr h="411012">
                <a:tc>
                  <a:txBody>
                    <a:bodyPr/>
                    <a:lstStyle/>
                    <a:p>
                      <a:r>
                        <a:rPr lang="nl-NL" dirty="0"/>
                        <a:t>Zenuwachtig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Lusteloosheid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587686"/>
                  </a:ext>
                </a:extLst>
              </a:tr>
              <a:tr h="411012">
                <a:tc>
                  <a:txBody>
                    <a:bodyPr/>
                    <a:lstStyle/>
                    <a:p>
                      <a:r>
                        <a:rPr lang="nl-NL" dirty="0"/>
                        <a:t>Onwillekeurige bewegingen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Prikkelbaar/somber/onverschillig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07204"/>
                  </a:ext>
                </a:extLst>
              </a:tr>
              <a:tr h="411012">
                <a:tc>
                  <a:txBody>
                    <a:bodyPr/>
                    <a:lstStyle/>
                    <a:p>
                      <a:r>
                        <a:rPr lang="nl-NL" dirty="0"/>
                        <a:t>Functieverlies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Verminderde concentratie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496289"/>
                  </a:ext>
                </a:extLst>
              </a:tr>
              <a:tr h="411012">
                <a:tc>
                  <a:txBody>
                    <a:bodyPr/>
                    <a:lstStyle/>
                    <a:p>
                      <a:r>
                        <a:rPr lang="nl-NL" dirty="0"/>
                        <a:t>Onduidelijke spraak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Dwangmatig gedrag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573414"/>
                  </a:ext>
                </a:extLst>
              </a:tr>
              <a:tr h="1621527">
                <a:tc>
                  <a:txBody>
                    <a:bodyPr/>
                    <a:lstStyle/>
                    <a:p>
                      <a:r>
                        <a:rPr lang="nl-NL" dirty="0"/>
                        <a:t>Problemen met slikken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Later stadium: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/>
                        <a:t>Verstandelijke achteruitgang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/>
                        <a:t>Agressie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/>
                        <a:t>Hallucinaties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/>
                        <a:t>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23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9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080B67-B754-42DD-A48D-9F9825B8B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27EDFD-C02F-4070-BDA1-2A074624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38174"/>
            <a:ext cx="3705323" cy="5762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B6AEBD-4AA6-4B41-90F4-1A193A97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nl-NL" dirty="0"/>
              <a:t>opdrachten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D1230F-A795-4397-9AB6-7FDC98B72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182216-581B-4394-806B-79D6D406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00E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78ABD2-2F95-4A50-936B-1A18BD7ED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Afbeelding 4" descr="Boeken">
            <a:extLst>
              <a:ext uri="{FF2B5EF4-FFF2-40B4-BE49-F238E27FC236}">
                <a16:creationId xmlns:a16="http://schemas.microsoft.com/office/drawing/2014/main" id="{8FA8BA60-2AD6-48DE-9876-2DB7FE7EA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8022" y="780711"/>
            <a:ext cx="2167476" cy="216747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4C78D19-92E9-4BAF-986C-B007349BE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1923" y="654222"/>
            <a:ext cx="3702878" cy="243784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Afbeeldingsresultaat voor angerenstein welzijn">
            <a:extLst>
              <a:ext uri="{FF2B5EF4-FFF2-40B4-BE49-F238E27FC236}">
                <a16:creationId xmlns:a16="http://schemas.microsoft.com/office/drawing/2014/main" id="{7F633D98-5AAE-46D5-BB15-E9A7E1C3D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827" y="1363077"/>
            <a:ext cx="3400442" cy="10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EEF1D81-170C-4CAD-9246-D18D8D450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6239" y="654222"/>
            <a:ext cx="3702878" cy="243784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70FDD2-452D-4CF7-A6CC-15642484C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3425295"/>
            <a:ext cx="6864154" cy="2800477"/>
          </a:xfrm>
        </p:spPr>
        <p:txBody>
          <a:bodyPr>
            <a:normAutofit/>
          </a:bodyPr>
          <a:lstStyle/>
          <a:p>
            <a:pPr>
              <a:buClr>
                <a:srgbClr val="00E700"/>
              </a:buClr>
            </a:pPr>
            <a:r>
              <a:rPr lang="nl-NL" dirty="0">
                <a:solidFill>
                  <a:schemeClr val="tx1"/>
                </a:solidFill>
              </a:rPr>
              <a:t>Huiswerk: </a:t>
            </a:r>
          </a:p>
          <a:p>
            <a:pPr>
              <a:buClr>
                <a:srgbClr val="00E700"/>
              </a:buClr>
            </a:pPr>
            <a:r>
              <a:rPr lang="nl-NL" dirty="0" err="1">
                <a:solidFill>
                  <a:schemeClr val="tx1"/>
                </a:solidFill>
              </a:rPr>
              <a:t>Angerenstein</a:t>
            </a:r>
            <a:r>
              <a:rPr lang="nl-NL" dirty="0">
                <a:solidFill>
                  <a:schemeClr val="tx1"/>
                </a:solidFill>
              </a:rPr>
              <a:t> (VW thema 3)</a:t>
            </a:r>
          </a:p>
          <a:p>
            <a:pPr>
              <a:buClr>
                <a:srgbClr val="00E700"/>
              </a:buClr>
            </a:pPr>
            <a:r>
              <a:rPr lang="nl-NL" dirty="0">
                <a:solidFill>
                  <a:schemeClr val="tx1"/>
                </a:solidFill>
              </a:rPr>
              <a:t>Maken opdracht 7 (deel 3) en 9 (je hoeft niet te presenteren)</a:t>
            </a:r>
          </a:p>
        </p:txBody>
      </p:sp>
    </p:spTree>
    <p:extLst>
      <p:ext uri="{BB962C8B-B14F-4D97-AF65-F5344CB8AC3E}">
        <p14:creationId xmlns:p14="http://schemas.microsoft.com/office/powerpoint/2010/main" val="366586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830057-F4EE-412A-8526-36BE1CE18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AEBA82-E2D4-4653-AEE3-E95B330DD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86509E-DAF8-4DA0-B09B-FA3FB341C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E11946-6976-4B44-971A-07BFBE954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DBB70B-1E80-4353-AE83-B13EF81CD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610099"/>
            <a:ext cx="10993549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Een fijne kerstvakantie en tot volgend jaar!</a:t>
            </a: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02088CA-246D-446F-9AA8-73C982D66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erelateerde afbeelding">
            <a:extLst>
              <a:ext uri="{FF2B5EF4-FFF2-40B4-BE49-F238E27FC236}">
                <a16:creationId xmlns:a16="http://schemas.microsoft.com/office/drawing/2014/main" id="{264DBAA5-FEF9-4227-87BE-E75271F1F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34" y="855979"/>
            <a:ext cx="4230046" cy="317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8930791-7D41-4CB3-8769-AA51FC9D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B50E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438159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516</TotalTime>
  <Words>314</Words>
  <Application>Microsoft Office PowerPoint</Application>
  <PresentationFormat>Breedbeeld</PresentationFormat>
  <Paragraphs>69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 2</vt:lpstr>
      <vt:lpstr>Dividend</vt:lpstr>
      <vt:lpstr>ziektebeelden</vt:lpstr>
      <vt:lpstr>inhoud</vt:lpstr>
      <vt:lpstr>kinderziekten</vt:lpstr>
      <vt:lpstr>hersenvliesontsteking</vt:lpstr>
      <vt:lpstr>inentingsprogramma</vt:lpstr>
      <vt:lpstr>Ziekte van huntington</vt:lpstr>
      <vt:lpstr>Ziekte van huntington</vt:lpstr>
      <vt:lpstr>opdrachten</vt:lpstr>
      <vt:lpstr>Een fijne kerstvakantie en tot volgend jaar!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ziektebeelden</dc:title>
  <dc:creator>Inez van der Velde</dc:creator>
  <cp:lastModifiedBy>Inez van der Velde</cp:lastModifiedBy>
  <cp:revision>15</cp:revision>
  <dcterms:created xsi:type="dcterms:W3CDTF">2018-12-06T14:44:30Z</dcterms:created>
  <dcterms:modified xsi:type="dcterms:W3CDTF">2018-12-19T19:59:34Z</dcterms:modified>
</cp:coreProperties>
</file>